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8" r:id="rId5"/>
    <p:sldId id="269" r:id="rId6"/>
    <p:sldId id="270" r:id="rId7"/>
    <p:sldId id="264" r:id="rId8"/>
    <p:sldId id="271" r:id="rId9"/>
    <p:sldId id="272" r:id="rId10"/>
    <p:sldId id="266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3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6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5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2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7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2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1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0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4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6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9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D115C-7C7E-47A0-B651-5907128B8432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6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 </a:t>
            </a:r>
            <a:r>
              <a:rPr lang="en-US" dirty="0" smtClean="0"/>
              <a:t>T3 (#3)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 Lastoskie</a:t>
            </a:r>
          </a:p>
          <a:p>
            <a:r>
              <a:rPr lang="en-US" dirty="0" smtClean="0"/>
              <a:t>Lead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5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15" y="365126"/>
            <a:ext cx="8196349" cy="13255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Overall Feedback on Workshop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673" y="1337094"/>
            <a:ext cx="8514270" cy="4839869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3200" dirty="0" smtClean="0"/>
              <a:t>Team Assessment of workshop (comments/suggestions)</a:t>
            </a:r>
          </a:p>
          <a:p>
            <a:pPr lvl="2"/>
            <a:r>
              <a:rPr lang="en-US" sz="2800" dirty="0"/>
              <a:t> </a:t>
            </a:r>
            <a:r>
              <a:rPr lang="en-US" sz="2800" dirty="0" smtClean="0"/>
              <a:t> Valuable</a:t>
            </a:r>
          </a:p>
          <a:p>
            <a:pPr lvl="3"/>
            <a:r>
              <a:rPr lang="en-US" sz="2400" dirty="0" smtClean="0"/>
              <a:t>Networking within/outside DoD</a:t>
            </a:r>
          </a:p>
          <a:p>
            <a:pPr lvl="3"/>
            <a:r>
              <a:rPr lang="en-US" sz="2400" dirty="0" smtClean="0"/>
              <a:t>Discussions between industry/DoD</a:t>
            </a:r>
          </a:p>
          <a:p>
            <a:pPr lvl="2"/>
            <a:r>
              <a:rPr lang="en-US" sz="2800" dirty="0"/>
              <a:t> </a:t>
            </a:r>
            <a:r>
              <a:rPr lang="en-US" sz="2800" dirty="0" smtClean="0"/>
              <a:t> Try to get more variety with industry participation</a:t>
            </a:r>
          </a:p>
          <a:p>
            <a:pPr lvl="2"/>
            <a:r>
              <a:rPr lang="en-US" sz="2800" dirty="0"/>
              <a:t> </a:t>
            </a:r>
            <a:r>
              <a:rPr lang="en-US" sz="2800" dirty="0" smtClean="0"/>
              <a:t> Remember - this process is for all US industry</a:t>
            </a:r>
          </a:p>
          <a:p>
            <a:pPr lvl="2"/>
            <a:r>
              <a:rPr lang="en-US" sz="2800" dirty="0"/>
              <a:t> </a:t>
            </a:r>
            <a:r>
              <a:rPr lang="en-US" sz="2800" dirty="0" smtClean="0"/>
              <a:t> Editing of ideas at workshop is valuable</a:t>
            </a:r>
          </a:p>
          <a:p>
            <a:pPr lvl="2"/>
            <a:r>
              <a:rPr lang="en-US" sz="2800" dirty="0"/>
              <a:t> </a:t>
            </a:r>
            <a:r>
              <a:rPr lang="en-US" sz="2800" dirty="0" smtClean="0"/>
              <a:t> Synopsis of attendees provided before Workshop</a:t>
            </a:r>
          </a:p>
        </p:txBody>
      </p:sp>
    </p:spTree>
    <p:extLst>
      <p:ext uri="{BB962C8B-B14F-4D97-AF65-F5344CB8AC3E}">
        <p14:creationId xmlns:p14="http://schemas.microsoft.com/office/powerpoint/2010/main" val="3186657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48676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35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7500" lnSpcReduction="20000"/>
          </a:bodyPr>
          <a:lstStyle/>
          <a:p>
            <a:r>
              <a:rPr lang="en-US" dirty="0" smtClean="0"/>
              <a:t>Tom Lastoskie – AFIT </a:t>
            </a:r>
          </a:p>
          <a:p>
            <a:r>
              <a:rPr lang="en-US" dirty="0" smtClean="0"/>
              <a:t>Gary Stanley – Ctr AFRL</a:t>
            </a:r>
            <a:endParaRPr lang="en-US" dirty="0" smtClean="0"/>
          </a:p>
          <a:p>
            <a:r>
              <a:rPr lang="en-US" dirty="0" smtClean="0"/>
              <a:t>Ian </a:t>
            </a:r>
            <a:r>
              <a:rPr lang="en-US" dirty="0" err="1" smtClean="0"/>
              <a:t>McCammon</a:t>
            </a:r>
            <a:r>
              <a:rPr lang="en-US" dirty="0" smtClean="0"/>
              <a:t> – L3 Tech.</a:t>
            </a:r>
          </a:p>
          <a:p>
            <a:r>
              <a:rPr lang="en-US" dirty="0" smtClean="0"/>
              <a:t>Brenda </a:t>
            </a:r>
            <a:r>
              <a:rPr lang="en-US" dirty="0" err="1" smtClean="0"/>
              <a:t>Wesp</a:t>
            </a:r>
            <a:r>
              <a:rPr lang="en-US" dirty="0" smtClean="0"/>
              <a:t> – Lockheed Martin</a:t>
            </a:r>
            <a:endParaRPr lang="en-US" dirty="0" smtClean="0"/>
          </a:p>
          <a:p>
            <a:r>
              <a:rPr lang="en-US" dirty="0" smtClean="0"/>
              <a:t>Jason Schmidt </a:t>
            </a:r>
            <a:r>
              <a:rPr lang="en-US" dirty="0" smtClean="0"/>
              <a:t>– Boeing</a:t>
            </a:r>
          </a:p>
          <a:p>
            <a:r>
              <a:rPr lang="en-US" dirty="0" smtClean="0"/>
              <a:t>Andy Davis </a:t>
            </a:r>
            <a:r>
              <a:rPr lang="en-US" dirty="0" smtClean="0"/>
              <a:t>– Army </a:t>
            </a:r>
            <a:r>
              <a:rPr lang="en-US" dirty="0" smtClean="0"/>
              <a:t>CERDEC</a:t>
            </a:r>
            <a:endParaRPr lang="en-US" dirty="0" smtClean="0"/>
          </a:p>
          <a:p>
            <a:r>
              <a:rPr lang="en-US" dirty="0" smtClean="0"/>
              <a:t>Kevin Brower </a:t>
            </a:r>
            <a:r>
              <a:rPr lang="en-US" dirty="0"/>
              <a:t>– Army CERDEC</a:t>
            </a:r>
          </a:p>
          <a:p>
            <a:r>
              <a:rPr lang="en-US" dirty="0" smtClean="0"/>
              <a:t>Robert Arthur – DAU</a:t>
            </a:r>
            <a:endParaRPr lang="en-US" dirty="0" smtClean="0"/>
          </a:p>
          <a:p>
            <a:r>
              <a:rPr lang="en-US" dirty="0" smtClean="0"/>
              <a:t>Chad </a:t>
            </a:r>
            <a:r>
              <a:rPr lang="en-US" dirty="0" err="1" smtClean="0"/>
              <a:t>Lavos</a:t>
            </a:r>
            <a:r>
              <a:rPr lang="en-US" dirty="0" smtClean="0"/>
              <a:t> </a:t>
            </a:r>
            <a:r>
              <a:rPr lang="en-US" dirty="0" smtClean="0"/>
              <a:t>– BAE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Ryan Halsey – </a:t>
            </a:r>
            <a:r>
              <a:rPr lang="en-US" dirty="0"/>
              <a:t>BAE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Mike </a:t>
            </a:r>
            <a:r>
              <a:rPr lang="en-US" dirty="0" err="1" smtClean="0"/>
              <a:t>Deitchman</a:t>
            </a:r>
            <a:r>
              <a:rPr lang="en-US" dirty="0" smtClean="0"/>
              <a:t> – Ctr, ONR</a:t>
            </a:r>
            <a:endParaRPr lang="en-US" dirty="0"/>
          </a:p>
          <a:p>
            <a:r>
              <a:rPr lang="en-US" dirty="0" smtClean="0"/>
              <a:t>Thoma</a:t>
            </a:r>
            <a:r>
              <a:rPr lang="en-US" dirty="0" smtClean="0"/>
              <a:t>s </a:t>
            </a:r>
            <a:r>
              <a:rPr lang="en-US" dirty="0" err="1" smtClean="0"/>
              <a:t>Fiorino</a:t>
            </a:r>
            <a:r>
              <a:rPr lang="en-US" dirty="0" smtClean="0"/>
              <a:t> – APT Corp.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23544" y="12070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2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81" y="365126"/>
            <a:ext cx="863363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Feedback on </a:t>
            </a:r>
            <a:r>
              <a:rPr lang="en-US" dirty="0" smtClean="0"/>
              <a:t>Recommended Manufacturing &amp; Quality Assurance RFP Inputs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936" y="1825625"/>
            <a:ext cx="8144414" cy="4351338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2800" dirty="0" smtClean="0"/>
              <a:t>Team Assessment of </a:t>
            </a:r>
            <a:r>
              <a:rPr lang="en-US" sz="2800" dirty="0" smtClean="0"/>
              <a:t>Recommended RFP Inputs</a:t>
            </a:r>
            <a:endParaRPr lang="en-US" sz="2800" dirty="0" smtClean="0"/>
          </a:p>
          <a:p>
            <a:pPr lvl="2"/>
            <a:r>
              <a:rPr lang="en-US" sz="2800" dirty="0"/>
              <a:t>Is this </a:t>
            </a:r>
            <a:r>
              <a:rPr lang="en-US" sz="2800" dirty="0" smtClean="0"/>
              <a:t>item </a:t>
            </a:r>
            <a:r>
              <a:rPr lang="en-US" sz="2800" dirty="0"/>
              <a:t>value added: </a:t>
            </a:r>
            <a:r>
              <a:rPr lang="en-US" sz="2800" dirty="0" smtClean="0"/>
              <a:t>Yes!</a:t>
            </a:r>
            <a:endParaRPr lang="en-US" sz="2800" dirty="0"/>
          </a:p>
          <a:p>
            <a:pPr lvl="3"/>
            <a:r>
              <a:rPr lang="en-US" sz="2600" dirty="0" smtClean="0"/>
              <a:t>Suggested changes:</a:t>
            </a:r>
          </a:p>
          <a:p>
            <a:pPr lvl="4"/>
            <a:r>
              <a:rPr lang="en-US" sz="2600" dirty="0" smtClean="0"/>
              <a:t>Para </a:t>
            </a:r>
            <a:r>
              <a:rPr lang="en-US" sz="2600" dirty="0"/>
              <a:t>1.2 – </a:t>
            </a:r>
            <a:r>
              <a:rPr lang="en-US" sz="2600" dirty="0" smtClean="0"/>
              <a:t>all AQMS, instead of just AS9100 ©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2 – FAI; Check in O &amp; S box ©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2 – 3 lines indented 1 space (A)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2 – </a:t>
            </a:r>
            <a:r>
              <a:rPr lang="en-US" sz="2600" dirty="0" err="1" smtClean="0"/>
              <a:t>Mfg</a:t>
            </a:r>
            <a:r>
              <a:rPr lang="en-US" sz="2600" dirty="0" smtClean="0"/>
              <a:t> Modeling and Simulation: </a:t>
            </a:r>
            <a:r>
              <a:rPr lang="en-US" sz="2600" dirty="0"/>
              <a:t>Check in </a:t>
            </a:r>
            <a:r>
              <a:rPr lang="en-US" sz="2600" dirty="0" smtClean="0"/>
              <a:t>TMRR box </a:t>
            </a:r>
            <a:r>
              <a:rPr lang="en-US" sz="2600" dirty="0"/>
              <a:t>©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2 – Define what the </a:t>
            </a:r>
            <a:r>
              <a:rPr lang="en-US" sz="2600" dirty="0" err="1" smtClean="0"/>
              <a:t>ckeckmarks</a:t>
            </a:r>
            <a:r>
              <a:rPr lang="en-US" sz="2600" dirty="0" smtClean="0"/>
              <a:t> mean e.g., “recommended Best Practice”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3 – remove PRR and use “all major technical reviews”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3 – remove “Society of…”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3, Para 1.2 – first “and” to “and/or”</a:t>
            </a:r>
            <a:r>
              <a:rPr lang="en-US" sz="2600" dirty="0"/>
              <a:t/>
            </a:r>
            <a:br>
              <a:rPr lang="en-US" sz="2600" dirty="0"/>
            </a:b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564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81" y="365126"/>
            <a:ext cx="863363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Feedback on </a:t>
            </a:r>
            <a:r>
              <a:rPr lang="en-US" dirty="0" smtClean="0"/>
              <a:t>Recommended Manufacturing &amp; Quality Assurance RFP Inputs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936" y="1484555"/>
            <a:ext cx="8144414" cy="4692408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2800" dirty="0" smtClean="0"/>
              <a:t>Team Assessment of </a:t>
            </a:r>
            <a:r>
              <a:rPr lang="en-US" sz="2800" dirty="0" smtClean="0"/>
              <a:t>Recommended RFP Inputs</a:t>
            </a:r>
            <a:endParaRPr lang="en-US" sz="2800" dirty="0" smtClean="0"/>
          </a:p>
          <a:p>
            <a:pPr lvl="2"/>
            <a:r>
              <a:rPr lang="en-US" sz="2800" dirty="0"/>
              <a:t>Is this </a:t>
            </a:r>
            <a:r>
              <a:rPr lang="en-US" sz="2800" dirty="0" smtClean="0"/>
              <a:t>item </a:t>
            </a:r>
            <a:r>
              <a:rPr lang="en-US" sz="2800" dirty="0"/>
              <a:t>value added: </a:t>
            </a:r>
            <a:r>
              <a:rPr lang="en-US" sz="2800" dirty="0" smtClean="0"/>
              <a:t>Yes!</a:t>
            </a:r>
            <a:endParaRPr lang="en-US" sz="2800" dirty="0"/>
          </a:p>
          <a:p>
            <a:pPr lvl="3"/>
            <a:r>
              <a:rPr lang="en-US" sz="2600" dirty="0" smtClean="0"/>
              <a:t>Suggested changes: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4 – “implement </a:t>
            </a:r>
            <a:r>
              <a:rPr lang="en-US" sz="2600" dirty="0" err="1" smtClean="0"/>
              <a:t>mfg</a:t>
            </a:r>
            <a:r>
              <a:rPr lang="en-US" sz="2600" dirty="0" smtClean="0"/>
              <a:t> maturation plans” needs to be updated in Deskbook language and match to this effort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4, para 1.3 – Add “The prime contractor shall host a government </a:t>
            </a:r>
            <a:r>
              <a:rPr lang="en-US" sz="2600" dirty="0" err="1" smtClean="0"/>
              <a:t>Mfg</a:t>
            </a:r>
            <a:r>
              <a:rPr lang="en-US" sz="2600" dirty="0" smtClean="0"/>
              <a:t> Readiness Level Assessment.”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4 – Throughout document remove “Tailored” in box to “X” (A)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4 – para 1.3 – status of “mitigation plans’ to “manufacturing readiness” 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5 – Remove “As a minimum,” Metrics may include, but are not limited to, ….”  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5 – spell out MRB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5 – remove submit “monthly”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5, Para 1.4 – remove last sentence</a:t>
            </a:r>
          </a:p>
          <a:p>
            <a:pPr lvl="4"/>
            <a:r>
              <a:rPr lang="en-US" sz="2600" dirty="0" err="1"/>
              <a:t>Pg</a:t>
            </a:r>
            <a:r>
              <a:rPr lang="en-US" sz="2600" dirty="0"/>
              <a:t> 5</a:t>
            </a:r>
            <a:r>
              <a:rPr lang="en-US" sz="2600" dirty="0" smtClean="0"/>
              <a:t>, Suggested DID, remove require “on-line” access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870927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81" y="365126"/>
            <a:ext cx="863363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Feedback on </a:t>
            </a:r>
            <a:r>
              <a:rPr lang="en-US" dirty="0" smtClean="0"/>
              <a:t>Recommended Manufacturing &amp; Quality Assurance RFP Inputs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936" y="1825625"/>
            <a:ext cx="8144414" cy="4351338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2800" dirty="0" smtClean="0"/>
              <a:t>Team Assessment of </a:t>
            </a:r>
            <a:r>
              <a:rPr lang="en-US" sz="2800" dirty="0" smtClean="0"/>
              <a:t>Recommended RFP Inputs</a:t>
            </a:r>
            <a:endParaRPr lang="en-US" sz="2800" dirty="0" smtClean="0"/>
          </a:p>
          <a:p>
            <a:pPr lvl="2"/>
            <a:r>
              <a:rPr lang="en-US" sz="2800" dirty="0"/>
              <a:t>Is this </a:t>
            </a:r>
            <a:r>
              <a:rPr lang="en-US" sz="2800" dirty="0" smtClean="0"/>
              <a:t>item </a:t>
            </a:r>
            <a:r>
              <a:rPr lang="en-US" sz="2800" dirty="0"/>
              <a:t>value added: </a:t>
            </a:r>
            <a:r>
              <a:rPr lang="en-US" sz="2800" dirty="0" smtClean="0"/>
              <a:t>Yes!</a:t>
            </a:r>
            <a:endParaRPr lang="en-US" sz="2800" dirty="0"/>
          </a:p>
          <a:p>
            <a:pPr lvl="3"/>
            <a:r>
              <a:rPr lang="en-US" sz="2600" dirty="0" smtClean="0"/>
              <a:t>Suggested changes: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6 – to “the contractor’s suppliers”</a:t>
            </a:r>
          </a:p>
          <a:p>
            <a:pPr lvl="4"/>
            <a:r>
              <a:rPr lang="en-US" sz="2600" dirty="0" smtClean="0"/>
              <a:t>General – use the term “suppliers” throughout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6 – last sentence shall “make available” 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6 – delete semicolon “AS5553, </a:t>
            </a:r>
            <a:r>
              <a:rPr lang="en-US" sz="2600" dirty="0" err="1" smtClean="0"/>
              <a:t>Coun</a:t>
            </a:r>
            <a:r>
              <a:rPr lang="en-US" sz="2600" dirty="0" smtClean="0"/>
              <a:t>… Parts,”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6 – use “embedded”</a:t>
            </a:r>
          </a:p>
          <a:p>
            <a:pPr lvl="4"/>
            <a:r>
              <a:rPr lang="en-US" sz="2600" dirty="0" smtClean="0"/>
              <a:t>We need to add a paragraph about FAT (6.5.7 in AS6500)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7 – block for O &amp; S “</a:t>
            </a:r>
            <a:r>
              <a:rPr lang="en-US" sz="2600" dirty="0" err="1" smtClean="0"/>
              <a:t>X”’d</a:t>
            </a:r>
            <a:endParaRPr lang="en-US" sz="2600" dirty="0" smtClean="0"/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7, Para 1.7 – remove two periods</a:t>
            </a:r>
            <a:r>
              <a:rPr lang="en-US" sz="2600" dirty="0"/>
              <a:t/>
            </a:r>
            <a:br>
              <a:rPr lang="en-US" sz="2600" dirty="0"/>
            </a:b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744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81" y="365126"/>
            <a:ext cx="863363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Feedback on </a:t>
            </a:r>
            <a:r>
              <a:rPr lang="en-US" dirty="0" smtClean="0"/>
              <a:t>Recommended Manufacturing &amp; Quality Assurance RFP Inputs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936" y="1825625"/>
            <a:ext cx="8144414" cy="4351338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2800" dirty="0" smtClean="0"/>
              <a:t>Team Assessment of </a:t>
            </a:r>
            <a:r>
              <a:rPr lang="en-US" sz="2800" dirty="0" smtClean="0"/>
              <a:t>Recommended RFP Inputs</a:t>
            </a:r>
            <a:endParaRPr lang="en-US" sz="2800" dirty="0" smtClean="0"/>
          </a:p>
          <a:p>
            <a:pPr lvl="2"/>
            <a:r>
              <a:rPr lang="en-US" sz="2800" dirty="0"/>
              <a:t>Is this </a:t>
            </a:r>
            <a:r>
              <a:rPr lang="en-US" sz="2800" dirty="0" smtClean="0"/>
              <a:t>item </a:t>
            </a:r>
            <a:r>
              <a:rPr lang="en-US" sz="2800" dirty="0"/>
              <a:t>value added: </a:t>
            </a:r>
            <a:r>
              <a:rPr lang="en-US" sz="2800" dirty="0" smtClean="0"/>
              <a:t>Yes</a:t>
            </a:r>
            <a:r>
              <a:rPr lang="en-US" sz="2800" dirty="0" smtClean="0"/>
              <a:t>! Confirm </a:t>
            </a:r>
            <a:endParaRPr lang="en-US" sz="2800" dirty="0"/>
          </a:p>
          <a:p>
            <a:pPr lvl="3"/>
            <a:r>
              <a:rPr lang="en-US" sz="2600" dirty="0" smtClean="0"/>
              <a:t>Suggested changes: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8, Para 1.8 – Remove second sentence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8 – remove “A follow-on ….”  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9 – consider adding AS9103 as a new paragraph under 2.0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9 – first sentence constraints “and” confirm …</a:t>
            </a:r>
          </a:p>
          <a:p>
            <a:pPr lvl="4"/>
            <a:r>
              <a:rPr lang="en-US" sz="2600" dirty="0" err="1" smtClean="0"/>
              <a:t>Pg</a:t>
            </a:r>
            <a:r>
              <a:rPr lang="en-US" sz="2600" dirty="0" smtClean="0"/>
              <a:t> 9, para 2.2 – new para “M&amp;S in accordance with AS 6500. Shall statement for report</a:t>
            </a:r>
          </a:p>
          <a:p>
            <a:pPr lvl="4"/>
            <a:r>
              <a:rPr lang="en-US" sz="2600" dirty="0" smtClean="0"/>
              <a:t>General: Instead of restating items already addressed by AS6500. Paragraph(s) only call out reports (for DID purposes).</a:t>
            </a:r>
            <a:r>
              <a:rPr lang="en-US" sz="2600" dirty="0"/>
              <a:t/>
            </a:r>
            <a:br>
              <a:rPr lang="en-US" sz="2600" dirty="0"/>
            </a:br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34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15" y="365126"/>
            <a:ext cx="8196349" cy="73905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Workshop Feedback</a:t>
            </a:r>
            <a:br>
              <a:rPr lang="en-US" dirty="0" smtClean="0"/>
            </a:br>
            <a:r>
              <a:rPr lang="en-US" sz="3100" dirty="0" smtClean="0"/>
              <a:t>Questions to Answer 1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51" y="1207698"/>
            <a:ext cx="7886700" cy="4969265"/>
          </a:xfrm>
          <a:noFill/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3200" dirty="0" smtClean="0"/>
              <a:t>Working</a:t>
            </a:r>
            <a:r>
              <a:rPr lang="en-US" sz="2800" dirty="0" smtClean="0"/>
              <a:t>:</a:t>
            </a:r>
          </a:p>
          <a:p>
            <a:pPr lvl="2"/>
            <a:r>
              <a:rPr lang="en-US" sz="2600" dirty="0" smtClean="0"/>
              <a:t>Seeing traction is use of MRLs</a:t>
            </a:r>
          </a:p>
          <a:p>
            <a:pPr lvl="2"/>
            <a:r>
              <a:rPr lang="en-US" sz="2600" dirty="0" smtClean="0"/>
              <a:t>Cultural change is happening</a:t>
            </a:r>
          </a:p>
          <a:p>
            <a:pPr lvl="2"/>
            <a:r>
              <a:rPr lang="en-US" sz="2600" dirty="0" smtClean="0"/>
              <a:t>MRL website is great</a:t>
            </a:r>
            <a:endParaRPr lang="en-US" sz="2600" dirty="0"/>
          </a:p>
          <a:p>
            <a:pPr lvl="1"/>
            <a:r>
              <a:rPr lang="en-US" sz="3200" dirty="0" smtClean="0"/>
              <a:t>Not working</a:t>
            </a:r>
            <a:r>
              <a:rPr lang="en-US" sz="3000" dirty="0" smtClean="0"/>
              <a:t>:</a:t>
            </a:r>
          </a:p>
          <a:p>
            <a:pPr lvl="2"/>
            <a:r>
              <a:rPr lang="en-US" sz="2600" dirty="0" smtClean="0"/>
              <a:t>More user friendly place to learn about the MRL process</a:t>
            </a:r>
          </a:p>
          <a:p>
            <a:pPr lvl="2"/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12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15" y="365126"/>
            <a:ext cx="8196349" cy="73905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Workshop Feedback</a:t>
            </a:r>
            <a:br>
              <a:rPr lang="en-US" dirty="0" smtClean="0"/>
            </a:br>
            <a:r>
              <a:rPr lang="en-US" sz="3100" dirty="0" smtClean="0"/>
              <a:t>Questions to Answer 2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51" y="1207698"/>
            <a:ext cx="7886700" cy="4969265"/>
          </a:xfrm>
          <a:noFill/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3200" dirty="0" smtClean="0"/>
              <a:t>MRL process better</a:t>
            </a:r>
            <a:r>
              <a:rPr lang="en-US" sz="2800" dirty="0" smtClean="0"/>
              <a:t>:</a:t>
            </a:r>
          </a:p>
          <a:p>
            <a:pPr lvl="2"/>
            <a:r>
              <a:rPr lang="en-US" sz="2600" dirty="0" smtClean="0"/>
              <a:t>MRL education (market segment analysis)</a:t>
            </a:r>
          </a:p>
          <a:p>
            <a:pPr lvl="3"/>
            <a:r>
              <a:rPr lang="en-US" sz="2400" dirty="0" smtClean="0"/>
              <a:t>Availability for practitioners</a:t>
            </a:r>
          </a:p>
          <a:p>
            <a:pPr lvl="3"/>
            <a:r>
              <a:rPr lang="en-US" sz="2400" dirty="0"/>
              <a:t>Availability for </a:t>
            </a:r>
            <a:r>
              <a:rPr lang="en-US" sz="2400" dirty="0" smtClean="0"/>
              <a:t>PMs, </a:t>
            </a:r>
            <a:r>
              <a:rPr lang="en-US" sz="2400" dirty="0" err="1" smtClean="0"/>
              <a:t>etc</a:t>
            </a:r>
            <a:endParaRPr lang="en-US" sz="2400" dirty="0" smtClean="0"/>
          </a:p>
          <a:p>
            <a:pPr lvl="3"/>
            <a:r>
              <a:rPr lang="en-US" sz="2400" dirty="0" smtClean="0"/>
              <a:t>Availability for process owners</a:t>
            </a:r>
            <a:endParaRPr lang="en-US" sz="2400" dirty="0"/>
          </a:p>
          <a:p>
            <a:pPr lvl="3"/>
            <a:endParaRPr lang="en-US" sz="2400" dirty="0" smtClean="0"/>
          </a:p>
          <a:p>
            <a:pPr lvl="1"/>
            <a:r>
              <a:rPr lang="en-US" sz="3200" dirty="0" smtClean="0"/>
              <a:t>MRL </a:t>
            </a:r>
            <a:r>
              <a:rPr lang="en-US" sz="3200" dirty="0"/>
              <a:t>process </a:t>
            </a:r>
            <a:r>
              <a:rPr lang="en-US" sz="3200" dirty="0" smtClean="0"/>
              <a:t>more efficient</a:t>
            </a:r>
            <a:r>
              <a:rPr lang="en-US" sz="3000" dirty="0" smtClean="0"/>
              <a:t>:</a:t>
            </a:r>
          </a:p>
          <a:p>
            <a:pPr lvl="2"/>
            <a:r>
              <a:rPr lang="en-US" sz="2600" dirty="0" smtClean="0"/>
              <a:t>Users Guide updated to reflect MRL Deskbook</a:t>
            </a:r>
          </a:p>
          <a:p>
            <a:pPr lvl="2"/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30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015" y="365126"/>
            <a:ext cx="8196349" cy="73905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Workshop Feedback</a:t>
            </a:r>
            <a:br>
              <a:rPr lang="en-US" dirty="0" smtClean="0"/>
            </a:br>
            <a:r>
              <a:rPr lang="en-US" sz="3100" dirty="0" smtClean="0"/>
              <a:t>Questions to Answer 3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51" y="1207698"/>
            <a:ext cx="7886700" cy="4969265"/>
          </a:xfrm>
          <a:noFill/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sz="3200" dirty="0" smtClean="0"/>
              <a:t>MRL WG 2019 efforts</a:t>
            </a:r>
            <a:r>
              <a:rPr lang="en-US" sz="2800" dirty="0" smtClean="0"/>
              <a:t>:</a:t>
            </a:r>
          </a:p>
          <a:p>
            <a:pPr lvl="2"/>
            <a:r>
              <a:rPr lang="en-US" sz="2600" dirty="0" smtClean="0"/>
              <a:t>How do we engage executives on importance of MRLs</a:t>
            </a:r>
          </a:p>
          <a:p>
            <a:pPr lvl="2"/>
            <a:r>
              <a:rPr lang="en-US" sz="2600" dirty="0" smtClean="0"/>
              <a:t>How do people get good training/education</a:t>
            </a:r>
          </a:p>
          <a:p>
            <a:pPr lvl="2"/>
            <a:r>
              <a:rPr lang="en-US" sz="2600" dirty="0" smtClean="0"/>
              <a:t>Develop list of candidates for Quality and Manufacturing metrics by Product Life Cycle Phase</a:t>
            </a:r>
            <a:endParaRPr lang="en-US" sz="2600" dirty="0"/>
          </a:p>
          <a:p>
            <a:pPr lvl="2"/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45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1030</TotalTime>
  <Words>724</Words>
  <Application>Microsoft Office PowerPoint</Application>
  <PresentationFormat>On-screen Show (4:3)</PresentationFormat>
  <Paragraphs>102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Team T3 (#3) </vt:lpstr>
      <vt:lpstr>Team Members</vt:lpstr>
      <vt:lpstr>Feedback on Recommended Manufacturing &amp; Quality Assurance RFP Inputs</vt:lpstr>
      <vt:lpstr>Feedback on Recommended Manufacturing &amp; Quality Assurance RFP Inputs</vt:lpstr>
      <vt:lpstr>Feedback on Recommended Manufacturing &amp; Quality Assurance RFP Inputs</vt:lpstr>
      <vt:lpstr>Feedback on Recommended Manufacturing &amp; Quality Assurance RFP Inputs</vt:lpstr>
      <vt:lpstr>Workshop Feedback Questions to Answer 1</vt:lpstr>
      <vt:lpstr>Workshop Feedback Questions to Answer 2</vt:lpstr>
      <vt:lpstr>Workshop Feedback Questions to Answer 3</vt:lpstr>
      <vt:lpstr>Overall Feedback on Workshop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Name (e.g. S&amp;T, Limited Prod., Sustainment, Industry)</dc:title>
  <dc:creator>gary stanley</dc:creator>
  <cp:lastModifiedBy>Lastoskie, Thomas  CTR USAF AETC AFIT/LSS</cp:lastModifiedBy>
  <cp:revision>76</cp:revision>
  <dcterms:created xsi:type="dcterms:W3CDTF">2015-08-06T14:30:24Z</dcterms:created>
  <dcterms:modified xsi:type="dcterms:W3CDTF">2018-09-26T15:03:41Z</dcterms:modified>
</cp:coreProperties>
</file>